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257" r:id="rId3"/>
    <p:sldId id="259" r:id="rId4"/>
    <p:sldId id="260" r:id="rId5"/>
    <p:sldId id="269" r:id="rId6"/>
    <p:sldId id="8941" r:id="rId7"/>
    <p:sldId id="8945" r:id="rId8"/>
    <p:sldId id="261" r:id="rId9"/>
    <p:sldId id="263" r:id="rId10"/>
    <p:sldId id="276" r:id="rId11"/>
    <p:sldId id="8942" r:id="rId12"/>
    <p:sldId id="262" r:id="rId13"/>
    <p:sldId id="271" r:id="rId14"/>
    <p:sldId id="8947" r:id="rId15"/>
    <p:sldId id="8943" r:id="rId16"/>
    <p:sldId id="268" r:id="rId17"/>
    <p:sldId id="8946" r:id="rId18"/>
    <p:sldId id="8944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97" d="100"/>
          <a:sy n="97" d="100"/>
        </p:scale>
        <p:origin x="296" y="60"/>
      </p:cViewPr>
      <p:guideLst>
        <p:guide orient="horz" pos="21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blob/master/api.md" TargetMode="External"/><Relationship Id="rId5" Type="http://schemas.openxmlformats.org/officeDocument/2006/relationships/hyperlink" Target="https://github.com/1023097618/hahashop/blob/master/2211080131-%E9%A2%9D%E5%A4%96%E6%88%90%E6%9E%9C%E7%89%A9/%E5%89%8D%E7%AB%AF_%E5%8D%8E%E4%B8%BA%E5%B9%B3%E6%9D%BF%E7%AC%94%E8%AE%B0.pdf" TargetMode="External"/><Relationship Id="rId4" Type="http://schemas.openxmlformats.org/officeDocument/2006/relationships/hyperlink" Target="https://github.com/1023097618/hahashop/tree/master/hahashop-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1023097618/hahashop/tree/master/hahashop-serv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%E6%B5%8B%E8%AF%95/%E8%87%AA%E5%8A%A8%E5%8C%96%E6%B5%8B%E8%AF%95%E4%BB%A3%E7%A0%81" TargetMode="External"/><Relationship Id="rId5" Type="http://schemas.openxmlformats.org/officeDocument/2006/relationships/hyperlink" Target="https://github.com/1023097618/hahashop/tree/master/%E6%B5%8B%E8%AF%95/%E9%99%84%E4%BB%B6" TargetMode="External"/><Relationship Id="rId4" Type="http://schemas.openxmlformats.org/officeDocument/2006/relationships/hyperlink" Target="https://github.com/1023097618/hahashop/tree/master/%E6%B5%8B%E8%AF%9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github.com/1023097618/hahashop/wik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hahashop-serve/src/main/resources/mybatis/mapper" TargetMode="External"/><Relationship Id="rId5" Type="http://schemas.openxmlformats.org/officeDocument/2006/relationships/hyperlink" Target="https://github.com/1023097618/hahashop/blob/master/hahashop-serve/test.db" TargetMode="External"/><Relationship Id="rId4" Type="http://schemas.openxmlformats.org/officeDocument/2006/relationships/hyperlink" Target="https://github.com/1023097618/hahashop/blob/master/%E9%9C%80%E6%B1%82%E8%A7%84%E6%A0%BC%E8%AF%B4%E6%98%8E%E4%B9%A6.do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徐嘉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项目成果展示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943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WeChat_2024100922391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435" y="1374140"/>
            <a:ext cx="9039225" cy="503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1710" y="895985"/>
            <a:ext cx="8253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总计划：完成基线全部需求；完成所有升级标准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  <a:p>
            <a:pPr marL="914400" lvl="2" indent="457200"/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完成时间：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月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日</a:t>
            </a:r>
            <a:r>
              <a:rPr lang="en-US" altLang="zh-CN" sz="2000"/>
              <a:t>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70305" y="1602740"/>
            <a:ext cx="10604500" cy="5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完成卖家修改密码、恢复初始状态、买家注册功能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</a:p>
          <a:p>
            <a:pPr indent="457200"/>
            <a:endParaRPr lang="zh-CN" altLang="en-US" sz="1400"/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6679" y="704215"/>
            <a:ext cx="430459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前端美化网页具体的</a:t>
            </a:r>
            <a:r>
              <a:rPr lang="en-US" altLang="zh-CN">
                <a:sym typeface="+mn-lt"/>
              </a:rPr>
              <a:t>todolist</a:t>
            </a:r>
            <a:endParaRPr lang="zh-CN" altLang="en-US" dirty="0">
              <a:sym typeface="+mn-lt"/>
            </a:endParaRPr>
          </a:p>
        </p:txBody>
      </p:sp>
      <p:sp>
        <p:nvSpPr>
          <p:cNvPr id="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252" y="1397675"/>
            <a:ext cx="65453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、增加加载中的动画</a:t>
            </a:r>
          </a:p>
          <a:p>
            <a:r>
              <a:rPr lang="en-US" altLang="zh-CN"/>
              <a:t>2</a:t>
            </a:r>
            <a:r>
              <a:rPr lang="zh-CN" altLang="en-US"/>
              <a:t>、增加请求返回回来时候的弹窗显示</a:t>
            </a:r>
          </a:p>
          <a:p>
            <a:r>
              <a:rPr lang="en-US" altLang="zh-CN"/>
              <a:t>3</a:t>
            </a:r>
            <a:r>
              <a:rPr lang="zh-CN" altLang="en-US"/>
              <a:t>、登录页面左上角加个跳转回去的东西</a:t>
            </a:r>
          </a:p>
          <a:p>
            <a:r>
              <a:rPr lang="en-US" altLang="zh-CN"/>
              <a:t>4</a:t>
            </a:r>
            <a:r>
              <a:rPr lang="zh-CN" altLang="en-US"/>
              <a:t>、在点击商品卡的时候能够有点击的特效</a:t>
            </a:r>
          </a:p>
          <a:p>
            <a:r>
              <a:rPr lang="en-US" altLang="zh-CN"/>
              <a:t>5</a:t>
            </a:r>
            <a:r>
              <a:rPr lang="zh-CN" altLang="en-US"/>
              <a:t>、前端加入表单验证（这个需要商量好密码格式之类的再说）</a:t>
            </a:r>
          </a:p>
          <a:p>
            <a:r>
              <a:rPr lang="en-US" altLang="zh-CN"/>
              <a:t>6</a:t>
            </a:r>
            <a:r>
              <a:rPr lang="zh-CN" altLang="en-US"/>
              <a:t>、商品的分页效果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95040" cy="914400"/>
            <a:chOff x="8225" y="3858"/>
            <a:chExt cx="5504" cy="1440"/>
          </a:xfrm>
        </p:grpSpPr>
        <p:sp>
          <p:nvSpPr>
            <p:cNvPr id="55" name="矩形 54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9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项目进展情况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4783295" y="2668475"/>
            <a:ext cx="3495040" cy="914400"/>
            <a:chOff x="8225" y="3858"/>
            <a:chExt cx="5504" cy="1440"/>
          </a:xfrm>
        </p:grpSpPr>
        <p:sp>
          <p:nvSpPr>
            <p:cNvPr id="8" name="矩形 7"/>
            <p:cNvSpPr/>
            <p:nvPr>
              <p:custDataLst>
                <p:tags r:id="rId13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14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6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83295" y="3850210"/>
            <a:ext cx="3495040" cy="914400"/>
            <a:chOff x="8225" y="3858"/>
            <a:chExt cx="5504" cy="1440"/>
          </a:xfrm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0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项目成果展示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2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4241229" y="5031945"/>
            <a:ext cx="3495040" cy="914400"/>
            <a:chOff x="8225" y="3858"/>
            <a:chExt cx="5504" cy="1440"/>
          </a:xfrm>
        </p:grpSpPr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6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最新工作计划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项目进展情况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项目进展情况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06855" y="5566410"/>
            <a:ext cx="125158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总结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506855" y="5250180"/>
            <a:ext cx="9530715" cy="0"/>
          </a:xfrm>
          <a:prstGeom prst="line">
            <a:avLst/>
          </a:prstGeom>
          <a:ln w="1270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63240" y="5426710"/>
            <a:ext cx="7813040" cy="7008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家修改密码、恢复初始状态的功能还没有完成。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系统页面还需美化。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935605" y="5566410"/>
            <a:ext cx="0" cy="552450"/>
          </a:xfrm>
          <a:prstGeom prst="line">
            <a:avLst/>
          </a:prstGeom>
          <a:ln w="127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354060" y="1466850"/>
            <a:ext cx="2740660" cy="3721100"/>
            <a:chOff x="7151" y="3320"/>
            <a:chExt cx="4134" cy="4445"/>
          </a:xfrm>
        </p:grpSpPr>
        <p:sp>
          <p:nvSpPr>
            <p:cNvPr id="55" name="矩形 54"/>
            <p:cNvSpPr/>
            <p:nvPr/>
          </p:nvSpPr>
          <p:spPr>
            <a:xfrm rot="10800000" flipV="1">
              <a:off x="7151" y="4033"/>
              <a:ext cx="4134" cy="3732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423" y="4862"/>
              <a:ext cx="3776" cy="9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查看意向购买者信息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flipH="1" flipV="1">
              <a:off x="7151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0" y="3591"/>
              <a:ext cx="2059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订单管理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7945" y="1466850"/>
            <a:ext cx="2851785" cy="3720173"/>
            <a:chOff x="2685" y="3320"/>
            <a:chExt cx="4134" cy="5006"/>
          </a:xfrm>
        </p:grpSpPr>
        <p:sp>
          <p:nvSpPr>
            <p:cNvPr id="15" name="矩形 14"/>
            <p:cNvSpPr/>
            <p:nvPr/>
          </p:nvSpPr>
          <p:spPr>
            <a:xfrm rot="10800000" flipV="1">
              <a:off x="2685" y="4033"/>
              <a:ext cx="4134" cy="4293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44" y="5057"/>
              <a:ext cx="3475" cy="268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发布商品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查看商品信息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冻结商品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撤下商品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H="1" flipV="1">
              <a:off x="2685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56" y="3627"/>
              <a:ext cx="2284" cy="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商品管理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60290" y="1466850"/>
            <a:ext cx="2809875" cy="3721100"/>
            <a:chOff x="8337" y="3320"/>
            <a:chExt cx="4134" cy="4445"/>
          </a:xfrm>
        </p:grpSpPr>
        <p:sp>
          <p:nvSpPr>
            <p:cNvPr id="22" name="矩形 21"/>
            <p:cNvSpPr/>
            <p:nvPr/>
          </p:nvSpPr>
          <p:spPr>
            <a:xfrm rot="10800000" flipV="1">
              <a:off x="8337" y="4033"/>
              <a:ext cx="4134" cy="3732"/>
            </a:xfrm>
            <a:prstGeom prst="rect">
              <a:avLst/>
            </a:pr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497" y="5010"/>
              <a:ext cx="2143" cy="213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卖家登录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24" name="任意多边形 23"/>
            <p:cNvSpPr/>
            <p:nvPr/>
          </p:nvSpPr>
          <p:spPr>
            <a:xfrm flipH="1" flipV="1">
              <a:off x="8337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65B3">
                    <a:alpha val="16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083" y="3592"/>
              <a:ext cx="2660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cs typeface="+mn-ea"/>
                  <a:sym typeface="+mn-lt"/>
                </a:rPr>
                <a:t>用户信息管理</a:t>
              </a:r>
            </a:p>
          </p:txBody>
        </p:sp>
      </p:grpSp>
      <p:sp>
        <p:nvSpPr>
          <p:cNvPr id="29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hlinkClick r:id="rId4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</a:p>
          <a:p>
            <a:r>
              <a:rPr lang="zh-CN" altLang="en-US"/>
              <a:t>       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6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后端编写（基于</a:t>
            </a:r>
            <a:r>
              <a:rPr lang="en-US" altLang="zh-CN" dirty="0" err="1"/>
              <a:t>springboot</a:t>
            </a:r>
            <a:r>
              <a:rPr lang="zh-CN" altLang="en-US" dirty="0"/>
              <a:t>） </a:t>
            </a:r>
            <a:r>
              <a:rPr lang="en-US" altLang="zh-CN" dirty="0"/>
              <a:t>+ </a:t>
            </a:r>
            <a:r>
              <a:rPr lang="zh-CN" altLang="en-US" dirty="0"/>
              <a:t>数据库查询</a:t>
            </a:r>
            <a:r>
              <a:rPr lang="en-US" altLang="zh-CN" dirty="0"/>
              <a:t>XML</a:t>
            </a:r>
            <a:r>
              <a:rPr lang="zh-CN" altLang="en-US" dirty="0"/>
              <a:t>文件修正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https://github.com/1023097618/hahashop/tree/master/hahashop-serve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49045" y="1490345"/>
            <a:ext cx="92748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缺陷报告书写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4" action="ppaction://hlinkfile"/>
              </a:rPr>
              <a:t>https://github.com/1023097618/hahashop/tree/master/%E6%B5%8B%E8%AF%95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 sz="2400">
              <a:sym typeface="+mn-ea"/>
            </a:endParaRPr>
          </a:p>
          <a:p>
            <a:pPr indent="457200"/>
            <a:r>
              <a:rPr lang="zh-CN" altLang="en-US" sz="2400">
                <a:sym typeface="+mn-ea"/>
              </a:rPr>
              <a:t>自动化测试及缺陷复现录屏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https://github.com/1023097618/hahashop/tree/master/%E6%B5%8B%E8%AF%95/%E9%99%84%E4%BB%B6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sz="2400">
                <a:sym typeface="+mn-ea"/>
              </a:rPr>
              <a:t>自动化测试代码</a:t>
            </a:r>
            <a:r>
              <a:rPr lang="zh-CN" altLang="en-US" sz="2400">
                <a:sym typeface="+mn-ea"/>
              </a:rPr>
              <a:t>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https://github.com/1023097618/hahashop/tree/master/%E6%B5%8B%E8%AF%95/%E8%87%AA%E5%8A%A8%E5%8C%96%E6%B5%8B%E8%AF%95%E4%BB%A3%E7%A0%81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需求规格说明书书写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4" action="ppaction://hlinkfile">
                  <a:extLst>
                    <a:ext uri="{DAF060AB-1E55-43B9-8AAB-6FB025537F2F}">
                      <wpsdc:hlinkClr xmlns="" xmlns:wpsdc="http://www.wps.cn/officeDocument/2017/drawingmlCustomData" val="0563C1"/>
                      <wpsdc:folHlinkClr xmlns="" xmlns:wpsdc="http://www.wps.cn/officeDocument/2017/drawingmlCustomData" val="954F72"/>
                      <wpsdc:hlinkUnderline xmlns="" xmlns:wpsdc="http://www.wps.cn/officeDocument/2017/drawingmlCustomData" val="1"/>
                    </a:ext>
                  </a:extLst>
                </a:hlinkClick>
              </a:rPr>
              <a:t>https://github.com/1023097618/hahashop/blob/master/%E9%9C%80%E6%B1%82%E8%A7%84%E6%A0%BC%E8%AF%B4%E6%98%8E%E4%B9%A6.doc</a:t>
            </a:r>
            <a:endParaRPr lang="zh-CN" altLang="en-US">
              <a:sym typeface="+mn-ea"/>
              <a:hlinkClick r:id="rId4" action="ppaction://hlinkfile">
                <a:extLst>
                  <a:ext uri="{DAF060AB-1E55-43B9-8AAB-6FB025537F2F}">
                    <wpsdc:hlinkClr xmlns="" xmlns:wpsdc="http://www.wps.cn/officeDocument/2017/drawingmlCustomData" val="0563C1"/>
                    <wpsdc:folHlinkClr xmlns="" xmlns:wpsdc="http://www.wps.cn/officeDocument/2017/drawingmlCustomData" val="954F72"/>
                    <wpsdc:hlinkUnderline xmlns="" xmlns:wpsdc="http://www.wps.cn/officeDocument/2017/drawingmlCustomData" val="1"/>
                  </a:ext>
                </a:extLst>
              </a:hlinkClick>
            </a:endParaRPr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数据库设计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5" action="ppaction://hlinkfile"/>
              </a:rPr>
              <a:t>https://github.com/1023097618/hahashop/blob/master/hahashop-serve/test.db</a:t>
            </a:r>
            <a:endParaRPr lang="zh-CN" altLang="en-US"/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数据库查询</a:t>
            </a:r>
            <a:r>
              <a:rPr lang="en-US" altLang="zh-CN" sz="2400">
                <a:sym typeface="+mn-ea"/>
              </a:rPr>
              <a:t>XML</a:t>
            </a:r>
            <a:r>
              <a:rPr lang="zh-CN" altLang="en-US" sz="2400">
                <a:sym typeface="+mn-ea"/>
              </a:rPr>
              <a:t>文件编写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点我跳转</a:t>
            </a:r>
          </a:p>
          <a:p>
            <a:pPr algn="l">
              <a:buClrTx/>
              <a:buSzTx/>
              <a:buFontTx/>
            </a:pPr>
            <a:endParaRPr lang="en-US" altLang="zh-CN" sz="2400"/>
          </a:p>
          <a:p>
            <a:pPr algn="l">
              <a:buClrTx/>
              <a:buSzTx/>
              <a:buFontTx/>
            </a:pPr>
            <a:r>
              <a:rPr lang="en-US" altLang="zh-CN" sz="2400"/>
              <a:t>- 阶段性评审报告wiki撰写</a:t>
            </a:r>
          </a:p>
          <a:p>
            <a:pPr indent="457200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7" action="ppaction://hlinkfile"/>
              </a:rPr>
              <a:t>点我跳转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U3NWZlNGVlOGZiM2E3YTYxOTkzODllZmVkMDk4O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1007</Words>
  <Application>Microsoft Office PowerPoint</Application>
  <PresentationFormat>宽屏</PresentationFormat>
  <Paragraphs>120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哥 帅</cp:lastModifiedBy>
  <cp:revision>61</cp:revision>
  <dcterms:created xsi:type="dcterms:W3CDTF">2021-09-01T09:00:00Z</dcterms:created>
  <dcterms:modified xsi:type="dcterms:W3CDTF">2024-10-10T00:39:12Z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